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821A-A7C2-1024-3DB4-66211C5D9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018C8-47EB-F076-6C81-3F2E987F7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992B6-2D9A-2A21-2B94-93D768C00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8581-7477-017A-9A1F-AA33BD28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BB595-E52F-8F4A-FFBC-D436833F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67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A71B-0C31-3E71-91B5-CEAFDC0E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6762A-7AEB-DCD5-07C2-C56EC6EEB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BC5F4-A3EF-CAE3-0FE4-54FAF0CB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1E9D7-C499-17D0-93ED-1C5B37A5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376FE-E378-E50F-4A73-D42C82F0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26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BF0D1-6EF7-EB46-E202-03C625AB5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C2616-AE34-75CC-B3ED-9DCECC6CB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F7E72-CA21-6113-E47D-A425505E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339A1-BF41-D87E-CD28-76E0D6E9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2593A-81E9-22C3-7F37-BEC1F91C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18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18AD-CA02-E34D-67F4-B9D2983F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BF82-3904-232F-2699-366284B6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03FA2-BFA3-D0F7-D64F-DB021735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D1DF2-0171-D70D-ABCB-4D7931FE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824DA-6644-E26E-9ABB-308F3C7E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37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44E9-E2B3-6572-7488-BF0DACE9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24FE-1CED-2944-0549-3B329425A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3D92-627F-C94F-141F-E12C24AC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66D42-7505-0362-19B3-79355110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C88F4-E302-D72F-14A7-DB34DDF4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08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50F7-7718-E037-0941-D5B30C67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9665-FBF8-D45C-D95C-FD642346D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E4C5D-93F1-B1B5-26B4-146F1FA32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81550-57D9-9DBE-504D-1459B8F4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2E845-1EC4-C1A8-F6A1-76E094165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97B55-1886-E218-F693-4AC768F8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19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49A4-D0E6-E933-C170-D1C94CB5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AAF06-6903-98E6-2601-471410762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3294F-6C74-2E54-531B-FEEA7B0D3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DCBF7-73CA-CC3F-0876-85F26FBD3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29B006-7ABE-575A-C232-437D49CB5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31F43-CDDF-2C90-8DBE-33405777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A8088-E2E6-A838-5D3C-49A9EBB9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AA674-825C-8BCB-8C5F-B6B8C4A2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8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680A-B2CE-7808-AEF5-AE42A443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48523-E1BC-A019-5730-34A5E303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0C242-1911-DD6A-26EA-3355A66D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B3820-7902-0FBE-7E51-55C285EC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08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9DD93-242C-E8C7-E560-DBAEEB11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8F8F7-7466-2274-98E7-1890999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6FA3-D852-2002-8A76-921DCEC2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071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1D9D-5C24-DA84-121F-0D19CFE6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D5F93-35FD-2A56-0C6F-3F72AAED1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7175C-9CD5-644D-B0FE-B34F5B98D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965E3-181E-4525-56D6-B303F965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CBE3-1AD5-A2EF-7512-A1B5322E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6C4AD-2351-261A-975F-02940A25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44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1F77-6E4A-9E51-9483-EFD0B1D3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E6A8A-8599-E996-1EC7-4257871C9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1A2E4-E6C6-C5FF-802A-8259B3D7F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82C6E-4AC3-85C0-57EF-FA0D4F7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A78B7-230A-B0BC-9331-A8F7CA3F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F873D-4BD8-994F-E4E3-8808CC85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27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60194-CB5A-1E3B-DDA3-47675A7A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579FB-E435-976B-50CD-395E3930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BFA6D-ECC5-E8A3-94E1-8063F8D5F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85B08-3A1F-4298-AD0B-73AF360272C0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158F0-BF29-BC04-A903-4A47832AA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DA7AD-B61D-C468-BA19-EC4537C4D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1A221-F8A0-4402-A81C-E8F7B1B00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12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1701B-DCAD-0DF3-3625-0D18089F0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2" t="22064" r="22814" b="5850"/>
          <a:stretch/>
        </p:blipFill>
        <p:spPr>
          <a:xfrm>
            <a:off x="0" y="0"/>
            <a:ext cx="1228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530E0-DE8C-F2D0-174F-A1DCC455D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3" t="18815" r="22917" b="5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B1C6D-0E74-D363-60F8-6E9B399EB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6" t="18370" r="23250"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66308-50CF-C379-9471-10AAF6562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8963" r="23666" b="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31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EBA7E-F47C-C2B3-B12C-A04AF37AC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9111" r="23083" b="5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23E00-C759-1833-46FC-4723CBA89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9556" r="22916" b="56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6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C037A-BD91-F186-27D3-4279DC8D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260" r="23666" b="63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0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65E0E-8333-C39D-771D-C33E8C3B5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9111" r="23083"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568EA-5C17-AB4F-1FF7-7AD921C81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6" t="19111" r="23500" b="5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52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F85DD-918C-CFC3-B62B-A92FF0826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8815" r="23333" b="57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8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34E3F-9C6F-B5D4-EC9E-0E6B562AC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6" t="19556" r="23000" b="13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D9FFC-52EA-998B-4A21-220D8B60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8815" r="23167" b="5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9AAC0-2D46-C4A4-96A2-676ACEB6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9260" r="23167" b="57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7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0444C-D5BC-A230-B518-00B4C941C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9111" r="23083" b="6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6B1FC9-039A-11A5-2736-38DB24F17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3" t="19764" r="22750" b="5900"/>
          <a:stretch/>
        </p:blipFill>
        <p:spPr>
          <a:xfrm>
            <a:off x="-60960" y="0"/>
            <a:ext cx="12252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8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88BDB-98F8-B4C0-890C-176FB2235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t="18962" r="22833" b="5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5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B0124-29C9-B2FF-DEE3-0B0A4E10C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19556" r="22917" b="56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9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715EF-04BB-DC22-4710-B6A736F02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4" t="18815" r="23083" b="5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7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patniravi85@outlook.com</dc:creator>
  <cp:lastModifiedBy>patniravi85@outlook.com</cp:lastModifiedBy>
  <cp:revision>1</cp:revision>
  <dcterms:created xsi:type="dcterms:W3CDTF">2023-03-21T04:06:24Z</dcterms:created>
  <dcterms:modified xsi:type="dcterms:W3CDTF">2023-03-21T04:07:08Z</dcterms:modified>
</cp:coreProperties>
</file>